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7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337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15d2001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15d2001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may use the entire presentation or engage students in discussion at the initial Way of the SCOTS slide.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1499fa8a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1499fa8a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25554a1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25554a1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15d20011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15d20011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25554a17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25554a17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331bdf19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331bdf19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331bdf19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331bdf19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331bdf1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331bdf1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16262dcbf_5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16262dcbf_5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331bdf19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331bdf190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15d20011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15d20011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6" name="Google Shape;56;p1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0" name="Google Shape;60;p15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5" name="Google Shape;65;p16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1" name="Google Shape;71;p17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6" name="Google Shape;76;p1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Google Shape;77;p18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2" name="Google Shape;82;p1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8" name="Google Shape;88;p2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95" name="Google Shape;95;p2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3" name="Google Shape;103;p2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8" name="Google Shape;108;p23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3" name="Google Shape;113;p24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23" name="Google Shape;123;p27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27" name="Google Shape;127;p28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Google Shape;128;p28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32" name="Google Shape;132;p2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38" name="Google Shape;138;p30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3" name="Google Shape;143;p3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31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9" name="Google Shape;149;p3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5" name="Google Shape;155;p33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62" name="Google Shape;162;p34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70" name="Google Shape;170;p35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75" name="Google Shape;175;p3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Google Shape;176;p36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80" name="Google Shape;180;p3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1" name="Google Shape;181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sd.us/parentporta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ctrTitle"/>
          </p:nvPr>
        </p:nvSpPr>
        <p:spPr>
          <a:xfrm>
            <a:off x="243775" y="3416725"/>
            <a:ext cx="45219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 Night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SEMINAR </a:t>
            </a:r>
            <a:endParaRPr sz="4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20</a:t>
            </a:r>
            <a:r>
              <a:rPr lang="en"/>
              <a:t>20</a:t>
            </a:r>
            <a:r>
              <a:rPr lang="en">
                <a:solidFill>
                  <a:srgbClr val="B7B7B7"/>
                </a:solidFill>
              </a:rPr>
              <a:t>-</a:t>
            </a:r>
            <a:r>
              <a:rPr lang="en"/>
              <a:t>21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89" name="Google Shape;1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00" y="365850"/>
            <a:ext cx="3749968" cy="41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294850" y="317275"/>
            <a:ext cx="8416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How parents can help at home: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60" name="Google Shape;260;p48"/>
          <p:cNvSpPr txBox="1">
            <a:spLocks noGrp="1"/>
          </p:cNvSpPr>
          <p:nvPr>
            <p:ph type="body" idx="1"/>
          </p:nvPr>
        </p:nvSpPr>
        <p:spPr>
          <a:xfrm>
            <a:off x="121250" y="702300"/>
            <a:ext cx="6785400" cy="3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Regularly 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binders and backpacks to make sure your student is keeping up with organizational strategies on a daily basis (No loose paper, materials needed are present, assignments are in proper order).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Offer 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student so that binder “issues” can be remedied before checks.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 school Google Classroom or CANVAS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for: homework, due dates, tests, long-term assignments and add family events to the calendar to help students with time management of school work and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 activities.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84" y="1774748"/>
            <a:ext cx="2615991" cy="29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xfrm>
            <a:off x="268150" y="212275"/>
            <a:ext cx="66987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</a:rPr>
              <a:t>McFadden’s Organizational tools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268" name="Google Shape;268;p49"/>
          <p:cNvSpPr txBox="1"/>
          <p:nvPr/>
        </p:nvSpPr>
        <p:spPr>
          <a:xfrm>
            <a:off x="0" y="432750"/>
            <a:ext cx="66987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Char char="●"/>
            </a:pPr>
            <a:r>
              <a:rPr lang="en" sz="20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Organization is an important skill in school, career and other aspects of daily life.</a:t>
            </a:r>
            <a:endParaRPr sz="20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Students throughout the school are expected the have and use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1" indent="-355600" algn="l" rtl="0"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Char char="○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Binder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1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Char char="○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McFadden Digital Agenda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1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Char char="○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1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Char char="○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Focused notes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keep track of their coursework        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to organize their thinking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learning in all content courses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support academic success.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70" name="Google Shape;2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000" y="2104175"/>
            <a:ext cx="2300000" cy="30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4" y="2104181"/>
            <a:ext cx="2300000" cy="303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>
            <a:spLocks noGrp="1"/>
          </p:cNvSpPr>
          <p:nvPr>
            <p:ph type="ctrTitle"/>
          </p:nvPr>
        </p:nvSpPr>
        <p:spPr>
          <a:xfrm>
            <a:off x="248025" y="-28020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Purpose: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196825" y="691750"/>
            <a:ext cx="41991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Throughout the school year, the students will engage in a variety topics: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all with the intent to encourage student success at McFadden Intermediate School.</a:t>
            </a:r>
            <a:endParaRPr sz="2000" b="1"/>
          </a:p>
        </p:txBody>
      </p:sp>
      <p:sp>
        <p:nvSpPr>
          <p:cNvPr id="196" name="Google Shape;196;p40"/>
          <p:cNvSpPr txBox="1"/>
          <p:nvPr/>
        </p:nvSpPr>
        <p:spPr>
          <a:xfrm>
            <a:off x="4572000" y="316225"/>
            <a:ext cx="43143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</a:rPr>
              <a:t>Students and teachers work together to master study skills, collaborative skills, and to learn about the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</a:rPr>
              <a:t> “Way of the SCOTS”.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7" name="Google Shape;197;p40"/>
          <p:cNvSpPr txBox="1"/>
          <p:nvPr/>
        </p:nvSpPr>
        <p:spPr>
          <a:xfrm>
            <a:off x="531025" y="2061450"/>
            <a:ext cx="35307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" sz="2000" b="1">
                <a:solidFill>
                  <a:srgbClr val="FF0000"/>
                </a:solidFill>
              </a:rPr>
              <a:t>SCOTS RISE</a:t>
            </a:r>
            <a:endParaRPr sz="2000" b="1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" sz="2000" b="1">
                <a:solidFill>
                  <a:srgbClr val="FF0000"/>
                </a:solidFill>
              </a:rPr>
              <a:t>School Expectations</a:t>
            </a:r>
            <a:endParaRPr sz="2000" b="1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" sz="2000" b="1">
                <a:solidFill>
                  <a:srgbClr val="FF0000"/>
                </a:solidFill>
              </a:rPr>
              <a:t>AVID WICOR strategies</a:t>
            </a:r>
            <a:endParaRPr sz="2000" b="1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" sz="2000" b="1">
                <a:solidFill>
                  <a:srgbClr val="FF0000"/>
                </a:solidFill>
              </a:rPr>
              <a:t>Social Emotional Topics</a:t>
            </a:r>
            <a:endParaRPr sz="2000" b="1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" sz="2000" b="1">
                <a:solidFill>
                  <a:srgbClr val="FF0000"/>
                </a:solidFill>
              </a:rPr>
              <a:t>Counseling Topics</a:t>
            </a:r>
            <a:endParaRPr sz="20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155200" y="212275"/>
            <a:ext cx="70947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McFadden’s Schoolwide Expectations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03" name="Google Shape;203;p41"/>
          <p:cNvSpPr txBox="1"/>
          <p:nvPr/>
        </p:nvSpPr>
        <p:spPr>
          <a:xfrm>
            <a:off x="155200" y="821650"/>
            <a:ext cx="66987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members of the McFadden community are expected to follow “the way of the SCOTS”</a:t>
            </a:r>
            <a:endParaRPr sz="3000"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95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Montserrat"/>
              <a:buChar char="➔"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0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ELF CONTROL</a:t>
            </a:r>
            <a:endParaRPr sz="3000"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95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Montserrat"/>
              <a:buChar char="➔"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30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ONSIDERATION</a:t>
            </a:r>
            <a:endParaRPr sz="3000"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95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Montserrat"/>
              <a:buChar char="➔"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" sz="30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PTIMISM</a:t>
            </a:r>
            <a:endParaRPr sz="3000"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95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Montserrat"/>
              <a:buChar char="➔"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30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ENACITY</a:t>
            </a:r>
            <a:endParaRPr sz="3000"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95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Montserrat"/>
              <a:buChar char="➔"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0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OCIAL INTELLIGENCE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" name="Google Shape;2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title"/>
          </p:nvPr>
        </p:nvSpPr>
        <p:spPr>
          <a:xfrm>
            <a:off x="841000" y="319175"/>
            <a:ext cx="7110000" cy="35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Expectations during Distance Learning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1"/>
          </p:nvPr>
        </p:nvSpPr>
        <p:spPr>
          <a:xfrm>
            <a:off x="415250" y="8008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ATTENDANCE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Log in a few minutes before class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Be in camera view, as appropriate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Wear appropriate clothing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2"/>
          </p:nvPr>
        </p:nvSpPr>
        <p:spPr>
          <a:xfrm>
            <a:off x="2403950" y="1366500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PREPARATION: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iPad is charged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Find a quiet space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Check your surroundings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3"/>
          </p:nvPr>
        </p:nvSpPr>
        <p:spPr>
          <a:xfrm>
            <a:off x="4392650" y="2342750"/>
            <a:ext cx="2062500" cy="26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COMMUNICATION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Mute yourself, especially when others are speaking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Raise your hand to speak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Email teachers if you have a question or connectivity issues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2"/>
          </p:nvPr>
        </p:nvSpPr>
        <p:spPr>
          <a:xfrm>
            <a:off x="6455150" y="8008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PARTICIPATION: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Be focused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Be attentive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Show respect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Stay on topic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▸"/>
            </a:pPr>
            <a:r>
              <a:rPr lang="en">
                <a:solidFill>
                  <a:srgbClr val="000000"/>
                </a:solidFill>
              </a:rPr>
              <a:t>Speak clearly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>
            <a:spLocks noGrp="1"/>
          </p:cNvSpPr>
          <p:nvPr>
            <p:ph type="ctrTitle"/>
          </p:nvPr>
        </p:nvSpPr>
        <p:spPr>
          <a:xfrm>
            <a:off x="672950" y="3074050"/>
            <a:ext cx="73032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School-wide Expectation: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All students are expected to use template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“Last Name, First Name” for identification purposes.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subTitle" idx="1"/>
          </p:nvPr>
        </p:nvSpPr>
        <p:spPr>
          <a:xfrm>
            <a:off x="2357100" y="3074050"/>
            <a:ext cx="6197100" cy="146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title"/>
          </p:nvPr>
        </p:nvSpPr>
        <p:spPr>
          <a:xfrm>
            <a:off x="1194076" y="2405582"/>
            <a:ext cx="5739300" cy="48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27" name="Google Shape;227;p44"/>
          <p:cNvPicPr preferRelativeResize="0"/>
          <p:nvPr/>
        </p:nvPicPr>
        <p:blipFill rotWithShape="1">
          <a:blip r:embed="rId3">
            <a:alphaModFix/>
          </a:blip>
          <a:srcRect b="71376"/>
          <a:stretch/>
        </p:blipFill>
        <p:spPr>
          <a:xfrm>
            <a:off x="-308475" y="0"/>
            <a:ext cx="7906826" cy="49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4"/>
          <p:cNvPicPr preferRelativeResize="0"/>
          <p:nvPr/>
        </p:nvPicPr>
        <p:blipFill rotWithShape="1">
          <a:blip r:embed="rId3">
            <a:alphaModFix/>
          </a:blip>
          <a:srcRect t="29111" r="1806" b="38645"/>
          <a:stretch/>
        </p:blipFill>
        <p:spPr>
          <a:xfrm>
            <a:off x="6428725" y="0"/>
            <a:ext cx="2715276" cy="24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4"/>
          <p:cNvPicPr preferRelativeResize="0"/>
          <p:nvPr/>
        </p:nvPicPr>
        <p:blipFill rotWithShape="1">
          <a:blip r:embed="rId3">
            <a:alphaModFix/>
          </a:blip>
          <a:srcRect t="61259" b="22811"/>
          <a:stretch/>
        </p:blipFill>
        <p:spPr>
          <a:xfrm>
            <a:off x="-454950" y="3442975"/>
            <a:ext cx="3942276" cy="17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4"/>
          <p:cNvPicPr preferRelativeResize="0"/>
          <p:nvPr/>
        </p:nvPicPr>
        <p:blipFill rotWithShape="1">
          <a:blip r:embed="rId3">
            <a:alphaModFix/>
          </a:blip>
          <a:srcRect t="77073" r="3512" b="6934"/>
          <a:stretch/>
        </p:blipFill>
        <p:spPr>
          <a:xfrm>
            <a:off x="323125" y="2275450"/>
            <a:ext cx="3012350" cy="12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>
            <a:spLocks noGrp="1"/>
          </p:cNvSpPr>
          <p:nvPr>
            <p:ph type="title"/>
          </p:nvPr>
        </p:nvSpPr>
        <p:spPr>
          <a:xfrm>
            <a:off x="294850" y="317275"/>
            <a:ext cx="8416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How parents can help at home: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36" name="Google Shape;236;p45"/>
          <p:cNvSpPr txBox="1">
            <a:spLocks noGrp="1"/>
          </p:cNvSpPr>
          <p:nvPr>
            <p:ph type="body" idx="1"/>
          </p:nvPr>
        </p:nvSpPr>
        <p:spPr>
          <a:xfrm>
            <a:off x="657325" y="879575"/>
            <a:ext cx="6533100" cy="3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at Home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Morning Routines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iPad is charged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they are visiting teacher office hours and communicating regularly with teachers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check Parentsquare often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>
            <a:spLocks noGrp="1"/>
          </p:cNvSpPr>
          <p:nvPr>
            <p:ph type="title"/>
          </p:nvPr>
        </p:nvSpPr>
        <p:spPr>
          <a:xfrm>
            <a:off x="294850" y="317275"/>
            <a:ext cx="8416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How parents get involved?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1"/>
          </p:nvPr>
        </p:nvSpPr>
        <p:spPr>
          <a:xfrm>
            <a:off x="657325" y="879575"/>
            <a:ext cx="6533100" cy="3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distance learning, the best way to get involved is to attend our virtual parent meetings and assisting your children by setting up a learning environment at home.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schedule family time to make sure their social emotional health is positive.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>
            <a:spLocks noGrp="1"/>
          </p:cNvSpPr>
          <p:nvPr>
            <p:ph type="title"/>
          </p:nvPr>
        </p:nvSpPr>
        <p:spPr>
          <a:xfrm>
            <a:off x="294850" y="317275"/>
            <a:ext cx="8416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Aeries: Parent Portal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50" name="Google Shape;250;p47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222025" y="4647675"/>
            <a:ext cx="31050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to SAUSD parent portal</a:t>
            </a:r>
            <a:endParaRPr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350" y="2301625"/>
            <a:ext cx="2819874" cy="25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7"/>
          <p:cNvSpPr txBox="1"/>
          <p:nvPr/>
        </p:nvSpPr>
        <p:spPr>
          <a:xfrm>
            <a:off x="240175" y="796550"/>
            <a:ext cx="65844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Connecting and communicating with parents is a primary goal at SAUSD. The portal provides details on items such as student attendance, grades, and test scores.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*1st grading period ends Friday, Sept 18th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Report card grades will be available on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Aeries Wednesday, Sept. 23rd 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pic>
        <p:nvPicPr>
          <p:cNvPr id="253" name="Google Shape;25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7"/>
          <p:cNvSpPr txBox="1"/>
          <p:nvPr/>
        </p:nvSpPr>
        <p:spPr>
          <a:xfrm>
            <a:off x="222025" y="3623125"/>
            <a:ext cx="4350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/>
              <a:t>Example - student login</a:t>
            </a:r>
            <a:endParaRPr sz="1200" b="1" u="sng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Email: 6 digit student ID @sausdlearns.net   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Password: 8 digit birthday    </a:t>
            </a:r>
            <a:r>
              <a:rPr lang="en" sz="1250" b="1">
                <a:solidFill>
                  <a:schemeClr val="dk1"/>
                </a:solidFill>
              </a:rPr>
              <a:t>                   </a:t>
            </a:r>
            <a:endParaRPr sz="125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 b="1">
                <a:solidFill>
                  <a:schemeClr val="dk1"/>
                </a:solidFill>
              </a:rPr>
              <a:t>     </a:t>
            </a:r>
            <a:endParaRPr sz="12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u="sng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Macintosh PowerPoint</Application>
  <PresentationFormat>On-screen Show (16:9)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</vt:lpstr>
      <vt:lpstr>Karla</vt:lpstr>
      <vt:lpstr>Simple Light</vt:lpstr>
      <vt:lpstr>Cadwal template</vt:lpstr>
      <vt:lpstr>Cadwal template</vt:lpstr>
      <vt:lpstr>Back to School Night SEMINAR  2020-21</vt:lpstr>
      <vt:lpstr>Purpose:</vt:lpstr>
      <vt:lpstr>McFadden’s Schoolwide Expectations</vt:lpstr>
      <vt:lpstr>Expectations during Distance Learning</vt:lpstr>
      <vt:lpstr>        School-wide Expectation:  All students are expected to use template  “Last Name, First Name” for identification purposes.  </vt:lpstr>
      <vt:lpstr>PowerPoint Presentation</vt:lpstr>
      <vt:lpstr>How parents can help at home:</vt:lpstr>
      <vt:lpstr>How parents get involved?</vt:lpstr>
      <vt:lpstr>Aeries: Parent Portal</vt:lpstr>
      <vt:lpstr>How parents can help at home:</vt:lpstr>
      <vt:lpstr>McFadden’s Organizational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 SEMINAR  2020-21</dc:title>
  <cp:lastModifiedBy>Jessica Fitzpatrick</cp:lastModifiedBy>
  <cp:revision>1</cp:revision>
  <dcterms:modified xsi:type="dcterms:W3CDTF">2020-09-03T18:01:24Z</dcterms:modified>
</cp:coreProperties>
</file>